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61" r:id="rId3"/>
    <p:sldId id="263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3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CA137-8999-4B97-ADF1-5300CE248249}" type="datetimeFigureOut">
              <a:rPr lang="en-US" smtClean="0"/>
              <a:t>8/18/2014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E89A1-25D4-408A-9A29-DF73AA92A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8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E89A1-25D4-408A-9A29-DF73AA92AA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74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E89A1-25D4-408A-9A29-DF73AA92AA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4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E89A1-25D4-408A-9A29-DF73AA92AA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06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E89A1-25D4-408A-9A29-DF73AA92AA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20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E89A1-25D4-408A-9A29-DF73AA92AA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6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9E89A1-25D4-408A-9A29-DF73AA92AA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8E8343-3F3A-47B6-BF70-22B4AE821EF8}" type="datetimeFigureOut">
              <a:rPr lang="en-US" smtClean="0"/>
              <a:pPr/>
              <a:t>8/18/2014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30FC4-0715-4F4F-9AF5-4053A336EC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24200"/>
          </a:xfrm>
        </p:spPr>
        <p:txBody>
          <a:bodyPr/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RESEARCH LEADER PERSPECTIVE</a:t>
            </a:r>
          </a:p>
          <a:p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Work together as a team to manage the unit.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Protect the RL from distractions!</a:t>
            </a: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Allow RL to concentrate on science by taking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care of day-to-day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administrative issues – involve RL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with critical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ones.</a:t>
            </a:r>
          </a:p>
          <a:p>
            <a:pPr algn="l"/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Establishing an Effective 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0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24200"/>
          </a:xfrm>
        </p:spPr>
        <p:txBody>
          <a:bodyPr>
            <a:normAutofit/>
          </a:bodyPr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RESEARCH LEADER PERSPECTIVE</a:t>
            </a: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Use RL calendar to set internal deadlines for data calls, reports, RPES, etc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.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Allow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RL time to review items based on his/her schedule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Prioritize items for RL attention when the RL has been out on leave or official travel.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Allow you to manage your work without micromanagement.  I have enough to do!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Establishing an Effective 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24200"/>
          </a:xfrm>
        </p:spPr>
        <p:txBody>
          <a:bodyPr/>
          <a:lstStyle/>
          <a:p>
            <a:r>
              <a:rPr lang="en-US" cap="none" dirty="0" smtClean="0">
                <a:latin typeface="Arial" pitchFamily="34" charset="0"/>
                <a:cs typeface="Arial" pitchFamily="34" charset="0"/>
              </a:rPr>
              <a:t>RESEARCH LEADER PERSPECTIVE</a:t>
            </a: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Pay attention to the details.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Make sure that things are ready to sign before they are put in a pile of things to sign.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Be the Unit reference point on policies &amp; procedures or know where to find answers.</a:t>
            </a: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Establishing an Effective Team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Support Assistant Perspective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Not about the skills and knowledge you have but how you use them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! Anticipate your RL’s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needs ...</a:t>
            </a: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Know ARS policy &amp; procedures or where to find an answer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. </a:t>
            </a: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Take initiative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Establishing an Effective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Support Assistant Perspective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Be trustworthy.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Maintain confidentiality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Have your RL’s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back.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Be a sounding board 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for RL and Unit </a:t>
            </a:r>
            <a:r>
              <a:rPr lang="en-US" cap="none" dirty="0">
                <a:latin typeface="Arial" pitchFamily="34" charset="0"/>
                <a:cs typeface="Arial" pitchFamily="34" charset="0"/>
              </a:rPr>
              <a:t>personnel.</a:t>
            </a:r>
          </a:p>
          <a:p>
            <a:pPr algn="l"/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>
                <a:latin typeface="Arial" pitchFamily="34" charset="0"/>
                <a:cs typeface="Arial" pitchFamily="34" charset="0"/>
              </a:rPr>
              <a:t>Don’t bring a problem to RL attention without a suggested solution. Learn what you can take care of on your own and what to bring to the RL</a:t>
            </a:r>
            <a:r>
              <a:rPr lang="en-US" cap="none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Establishing an Effective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667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Program Support Assistant Perspective</a:t>
            </a:r>
          </a:p>
          <a:p>
            <a:pPr algn="l"/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Take offered training when available. Knowledge is powerful stuff!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 smtClean="0">
                <a:latin typeface="Arial" pitchFamily="34" charset="0"/>
                <a:cs typeface="Arial" pitchFamily="34" charset="0"/>
              </a:rPr>
              <a:t>Make an effort to “do it right” the first time. Mistakes happen. Own it, fix it, learn from it!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cap="none" dirty="0">
                <a:latin typeface="Arial" pitchFamily="34" charset="0"/>
                <a:cs typeface="Arial" pitchFamily="34" charset="0"/>
              </a:rPr>
              <a:t>Deliver good customer service. 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endParaRPr lang="en-US" cap="non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Establishing an Effective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33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402</TotalTime>
  <Words>316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Establishing an Effective Team</vt:lpstr>
      <vt:lpstr>Establishing an Effective Team</vt:lpstr>
      <vt:lpstr>Establishing an Effective Team</vt:lpstr>
      <vt:lpstr>Establishing an Effective Team</vt:lpstr>
      <vt:lpstr>Establishing an Effective Team</vt:lpstr>
      <vt:lpstr>Establishing an Effective Team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Establishing an Effective Team</dc:title>
  <dc:creator>Lewandowski, Heather L.</dc:creator>
  <cp:lastModifiedBy>Lewandowski, Heather L.</cp:lastModifiedBy>
  <cp:revision>32</cp:revision>
  <dcterms:created xsi:type="dcterms:W3CDTF">2014-06-06T14:51:40Z</dcterms:created>
  <dcterms:modified xsi:type="dcterms:W3CDTF">2014-08-18T16:25:37Z</dcterms:modified>
</cp:coreProperties>
</file>